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C84513-699E-4034-BADE-A7B000AA2C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848D44D-153B-4B6E-BDD3-E8C2A2C08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FC82CC9-2638-4D1E-A308-0A4B37C31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B54A7DD-0A4D-4839-B977-20CA1E9E3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97BC431-D43B-424A-9AA0-9F5DA4798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03297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920D0E-B583-471A-8B5B-C98F789D6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48E4BE60-2391-42D6-8012-3A5D7B5203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E5D23A6-3FF7-4C9B-ADE9-0573E1646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F2F7300-345A-4879-9E46-E38F1E595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DD416BA-619E-40D7-84AE-0D65C0F0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32436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2A5B871-AEFB-4DDC-9EC8-B72CD5FB9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6D4C23C3-C872-46AE-88C5-3FA9E6B56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0267865-E297-4867-8453-6A4F065B9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4EED43A-0CF6-4959-8F7A-34177A985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885C278-DDC0-4771-BB60-64EBE829B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40198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1D3C4A-7D12-403A-ACC8-D40E06A92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569B528-3810-43F7-81C1-D4E876BD7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D148072-B927-4C07-9AA8-FD67FDD2E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64BB078-EA89-4FDC-B6B1-0E1078938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9D610E1-E077-4984-B4A0-0D60821C3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28373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6B7494-9BC7-4F65-A435-AC119990F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A7B83FE0-E46E-49F1-AAB5-59054ED114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ED64DC5-9D66-4B1B-8136-D0FCB824A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AAEA243-F0C4-4C19-8FC9-3C37280BA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34C8D6E-F52C-4A11-B0AC-A10B720CF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714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201FFC-AA3D-493B-9440-CA1D1EAFD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B4CDC60-1864-4A55-A528-6F3FEFBBB5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A735050D-0AA6-4D89-A124-433B8A6E78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DAD34E5A-D962-46DF-9D44-8A33FBE97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76F1FE1-442F-48CA-A325-D770B0AC1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C22B861-1CAA-495E-A50C-5834316D8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77281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C002BB-7A2A-4CC6-8255-CC5A4423E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09E74A5-7EDB-4E3E-ACDC-64E350CCF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545B1E48-7FA9-4FE6-8C0D-BE657D8E1C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EC55D47C-10B6-4B99-A615-04BDA2BDF9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90514725-EAE3-4460-9022-817F2FC5BD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39D56941-4589-450F-9225-C2F279846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E650DA3E-F954-48B6-A4E0-7D6212B12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274BE268-75C5-4FAF-889E-565BA16BD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54043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10A380-22F6-4DA8-9A93-99EEAFCF8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8BF0FD71-3F00-47CF-B35A-4E06CDB3D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0194C8F9-907C-42C7-B1B2-9B01A8A9F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9AB0B414-3606-4D6E-8284-9005D849D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60129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B0307689-C97E-4D2B-9074-C231AD20C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5D3E93D2-7053-4728-A19D-38D7ED7EC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938543C-B407-4859-81F5-D08333472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96218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542B86-B334-468D-A2D3-1AAE9F98D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CD4F2C4-B85D-4765-84CF-E19C19BFAD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D503A614-E606-4492-8A36-4678ED2D1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4B34CECE-B508-4352-866C-6595319ED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0F3A60E7-243C-4C45-B451-950F0C80A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8C0939B6-FFA8-4F33-B885-A7A69CD5B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257460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544ED2-720C-49B2-9371-1FAE063D4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7B559C34-0E31-42A5-A5B1-8A34AFBD90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2D7A417F-7FC1-4727-95C9-F2923A564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754F54B-88D7-404D-828A-2D486B261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ACB9EE0-0322-4567-9445-EEEC55B2A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8E1BAE0D-7277-40E4-B69D-6025829A6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76101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7A0A5EC4-A78C-4742-AF14-BAA15075E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4E0C66C-5355-4307-AEAF-85240767F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9C6E8E1-5C9D-440A-BA07-9EB47DD842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99889-8662-4B50-A3FB-83AEC24D7F2E}" type="datetimeFigureOut">
              <a:rPr lang="pt-PT" smtClean="0"/>
              <a:t>24/06/2021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F873E45-88E6-4FFF-8E4D-359EBE784F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9037D65-CEEE-4EB7-956D-2C1677FEB9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3F32A-965E-43ED-8256-87E296E0D1E5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81841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9E00C-5A49-449A-B195-8B8BC227D4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41932C2-B2C9-4783-9653-1EB8F39185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EBA0666-CC9C-41A4-93CD-1186526F6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490" y="135206"/>
            <a:ext cx="7881870" cy="89508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08F0C7A-C19C-463E-99E0-380702DB60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568" y="1179522"/>
            <a:ext cx="4890864" cy="4660882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48FAC7BC-8592-488D-9507-EF9E46B91610}"/>
              </a:ext>
            </a:extLst>
          </p:cNvPr>
          <p:cNvSpPr txBox="1"/>
          <p:nvPr/>
        </p:nvSpPr>
        <p:spPr>
          <a:xfrm>
            <a:off x="2201662" y="5903650"/>
            <a:ext cx="3894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Alexandre Pinto 98401</a:t>
            </a:r>
          </a:p>
          <a:p>
            <a:r>
              <a:rPr lang="pt-PT" dirty="0"/>
              <a:t>Pedro Jorge 98418</a:t>
            </a:r>
          </a:p>
        </p:txBody>
      </p:sp>
    </p:spTree>
    <p:extLst>
      <p:ext uri="{BB962C8B-B14F-4D97-AF65-F5344CB8AC3E}">
        <p14:creationId xmlns:p14="http://schemas.microsoft.com/office/powerpoint/2010/main" val="2794273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68B6C4-C61D-47D5-941E-A81E27BBE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Contextualização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C113796-175A-45B3-8EEA-9BF2176607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804" y="1438183"/>
            <a:ext cx="10758996" cy="47387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PT" b="1" dirty="0"/>
              <a:t>Entidades Principais                                          Objetivo</a:t>
            </a:r>
          </a:p>
          <a:p>
            <a:r>
              <a:rPr lang="pt-PT" sz="2200" dirty="0"/>
              <a:t>Veterinário;                                                                            Gerir clínica veterinária.</a:t>
            </a:r>
          </a:p>
          <a:p>
            <a:r>
              <a:rPr lang="pt-PT" sz="2200" dirty="0"/>
              <a:t>Enfermeiro;  </a:t>
            </a:r>
          </a:p>
          <a:p>
            <a:r>
              <a:rPr lang="pt-PT" sz="2200" dirty="0"/>
              <a:t>Episódio, que contém:</a:t>
            </a:r>
          </a:p>
          <a:p>
            <a:pPr marL="0" indent="0">
              <a:buNone/>
            </a:pPr>
            <a:r>
              <a:rPr lang="pt-PT" sz="2400" dirty="0"/>
              <a:t>	</a:t>
            </a:r>
            <a:r>
              <a:rPr lang="pt-PT" sz="1900" dirty="0"/>
              <a:t>- Consulta;</a:t>
            </a:r>
          </a:p>
          <a:p>
            <a:pPr marL="0" indent="0">
              <a:buNone/>
            </a:pPr>
            <a:r>
              <a:rPr lang="pt-PT" sz="1900" dirty="0"/>
              <a:t>	- Exame;</a:t>
            </a:r>
          </a:p>
          <a:p>
            <a:pPr marL="0" indent="0">
              <a:buNone/>
            </a:pPr>
            <a:r>
              <a:rPr lang="pt-PT" sz="1900" dirty="0"/>
              <a:t>	- Cirurgia;</a:t>
            </a:r>
          </a:p>
          <a:p>
            <a:pPr marL="0" indent="0">
              <a:buNone/>
            </a:pPr>
            <a:r>
              <a:rPr lang="pt-PT" sz="1900" dirty="0"/>
              <a:t>	- Internamento</a:t>
            </a:r>
          </a:p>
          <a:p>
            <a:r>
              <a:rPr lang="pt-PT" sz="2200" dirty="0"/>
              <a:t>Animais</a:t>
            </a:r>
          </a:p>
          <a:p>
            <a:r>
              <a:rPr lang="pt-PT" sz="2200" dirty="0"/>
              <a:t>Clientes</a:t>
            </a:r>
          </a:p>
          <a:p>
            <a:r>
              <a:rPr lang="pt-PT" sz="2200" dirty="0"/>
              <a:t>Faturas</a:t>
            </a:r>
          </a:p>
          <a:p>
            <a:r>
              <a:rPr lang="pt-PT" sz="2200" dirty="0"/>
              <a:t>Receitas</a:t>
            </a:r>
          </a:p>
        </p:txBody>
      </p:sp>
    </p:spTree>
    <p:extLst>
      <p:ext uri="{BB962C8B-B14F-4D97-AF65-F5344CB8AC3E}">
        <p14:creationId xmlns:p14="http://schemas.microsoft.com/office/powerpoint/2010/main" val="4150682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EFD9C0-8FD2-4C93-9232-771B87A06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Demo</a:t>
            </a:r>
          </a:p>
        </p:txBody>
      </p:sp>
      <p:pic>
        <p:nvPicPr>
          <p:cNvPr id="4" name="BD_Demo">
            <a:hlinkClick r:id="" action="ppaction://media"/>
            <a:extLst>
              <a:ext uri="{FF2B5EF4-FFF2-40B4-BE49-F238E27FC236}">
                <a16:creationId xmlns:a16="http://schemas.microsoft.com/office/drawing/2014/main" id="{8FC0DF3F-09F5-485E-9914-575670642BE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1782" y="1256946"/>
            <a:ext cx="8948435" cy="5040621"/>
          </a:xfrm>
        </p:spPr>
      </p:pic>
    </p:spTree>
    <p:extLst>
      <p:ext uri="{BB962C8B-B14F-4D97-AF65-F5344CB8AC3E}">
        <p14:creationId xmlns:p14="http://schemas.microsoft.com/office/powerpoint/2010/main" val="4011371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7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43</Words>
  <Application>Microsoft Office PowerPoint</Application>
  <PresentationFormat>Ecrã Panorâmico</PresentationFormat>
  <Paragraphs>16</Paragraphs>
  <Slides>3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do Office</vt:lpstr>
      <vt:lpstr>Apresentação do PowerPoint</vt:lpstr>
      <vt:lpstr>Contextualização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 Jorge</dc:creator>
  <cp:lastModifiedBy>Pedro Jorge</cp:lastModifiedBy>
  <cp:revision>1</cp:revision>
  <dcterms:created xsi:type="dcterms:W3CDTF">2021-06-24T22:45:16Z</dcterms:created>
  <dcterms:modified xsi:type="dcterms:W3CDTF">2021-06-24T22:51:00Z</dcterms:modified>
</cp:coreProperties>
</file>

<file path=docProps/thumbnail.jpeg>
</file>